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A9533-F28A-418E-BEAB-EC0907EA7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Gespreksvoering balie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8B94C8A-4A87-4B30-920B-9F486B4F8E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7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AEA62-8816-49B5-83B0-084352E42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6D48CC-CD45-4A20-9C35-2E896B850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  <a:p>
            <a:r>
              <a:rPr lang="nl-NL" dirty="0"/>
              <a:t>Hoe voer je een gesprek aan een balie van een praktijk</a:t>
            </a:r>
          </a:p>
          <a:p>
            <a:r>
              <a:rPr lang="nl-NL" dirty="0"/>
              <a:t>Open of gesloten vragen</a:t>
            </a:r>
          </a:p>
          <a:p>
            <a:r>
              <a:rPr lang="nl-NL" dirty="0"/>
              <a:t>Opdracht gesprek oefenen</a:t>
            </a:r>
          </a:p>
        </p:txBody>
      </p:sp>
    </p:spTree>
    <p:extLst>
      <p:ext uri="{BB962C8B-B14F-4D97-AF65-F5344CB8AC3E}">
        <p14:creationId xmlns:p14="http://schemas.microsoft.com/office/powerpoint/2010/main" val="238703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53BB8-D9CF-46E4-B69B-DFA9911E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1F6C43-E62B-442D-A7D9-432AB6E52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kan je benoemen wat belangrijk is bij een gesprekvoeren aan de balie van een praktijk</a:t>
            </a:r>
          </a:p>
          <a:p>
            <a:endParaRPr lang="nl-NL" dirty="0"/>
          </a:p>
          <a:p>
            <a:r>
              <a:rPr lang="nl-NL" dirty="0"/>
              <a:t>Aan het einde van de les kan je het verschil tussen een open en gesloten </a:t>
            </a:r>
            <a:r>
              <a:rPr lang="nl-NL"/>
              <a:t>vraag benoemen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79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6207C-7826-40EC-8785-578690F23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voer je een gesprek aan een balie van een praktijk?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9594E3-7DDE-4922-BF4B-37E0A63CE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belangrijk bij het voeren van een gesprek aan balie?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DEA54A1-3299-411A-AAA5-BEBF464F1AFE}"/>
              </a:ext>
            </a:extLst>
          </p:cNvPr>
          <p:cNvSpPr txBox="1"/>
          <p:nvPr/>
        </p:nvSpPr>
        <p:spPr>
          <a:xfrm>
            <a:off x="978764" y="2760955"/>
            <a:ext cx="98253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begroeten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aanspreken met 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goede uitstraling (Vriendelijk kijken/lachen)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Iemand zo goed mogelijk te woord staan en/of doorverwijzen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Vragen stellen als dit nodig is</a:t>
            </a:r>
          </a:p>
        </p:txBody>
      </p:sp>
    </p:spTree>
    <p:extLst>
      <p:ext uri="{BB962C8B-B14F-4D97-AF65-F5344CB8AC3E}">
        <p14:creationId xmlns:p14="http://schemas.microsoft.com/office/powerpoint/2010/main" val="163781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84F3E-6B1F-4396-BF69-A03FF18F6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Open of gesloten 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10AECC-3A7E-452B-B7E5-7129A3ED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Heeft u deze klachten eerder gehad?</a:t>
            </a:r>
          </a:p>
          <a:p>
            <a:endParaRPr lang="nl-NL" dirty="0"/>
          </a:p>
          <a:p>
            <a:r>
              <a:rPr lang="nl-NL" dirty="0"/>
              <a:t>Kunt u omschrijven waar u last van heeft?</a:t>
            </a:r>
          </a:p>
          <a:p>
            <a:endParaRPr lang="nl-NL" dirty="0"/>
          </a:p>
          <a:p>
            <a:r>
              <a:rPr lang="nl-NL" dirty="0"/>
              <a:t>Heeft u voorkeur voor een tijdstip?</a:t>
            </a:r>
          </a:p>
          <a:p>
            <a:endParaRPr lang="nl-NL" dirty="0"/>
          </a:p>
          <a:p>
            <a:r>
              <a:rPr lang="nl-NL" dirty="0"/>
              <a:t>Waar kan ik u mee helpen?</a:t>
            </a:r>
          </a:p>
        </p:txBody>
      </p:sp>
    </p:spTree>
    <p:extLst>
      <p:ext uri="{BB962C8B-B14F-4D97-AF65-F5344CB8AC3E}">
        <p14:creationId xmlns:p14="http://schemas.microsoft.com/office/powerpoint/2010/main" val="173542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212BB-10F4-44DD-A316-B3BC57E7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16935C-F298-49E8-A8F7-9C274E385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oefenen van een gesprek aan de balie.</a:t>
            </a:r>
          </a:p>
        </p:txBody>
      </p:sp>
    </p:spTree>
    <p:extLst>
      <p:ext uri="{BB962C8B-B14F-4D97-AF65-F5344CB8AC3E}">
        <p14:creationId xmlns:p14="http://schemas.microsoft.com/office/powerpoint/2010/main" val="410757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93F5F-0AC2-4534-A941-B71F9B459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Evalueren leerdoelen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730606-C53B-44DC-BEF2-E9000BA8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belangrijk bij het voeren van een gesprek aan een balie?</a:t>
            </a:r>
          </a:p>
          <a:p>
            <a:endParaRPr lang="nl-NL" dirty="0"/>
          </a:p>
          <a:p>
            <a:r>
              <a:rPr lang="nl-NL" dirty="0"/>
              <a:t>Wat is een open en wat is een gesloten vraag?</a:t>
            </a:r>
          </a:p>
        </p:txBody>
      </p:sp>
    </p:spTree>
    <p:extLst>
      <p:ext uri="{BB962C8B-B14F-4D97-AF65-F5344CB8AC3E}">
        <p14:creationId xmlns:p14="http://schemas.microsoft.com/office/powerpoint/2010/main" val="186153814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TM04033937[[fn=Condensspoor]]</Template>
  <TotalTime>5</TotalTime>
  <Words>188</Words>
  <Application>Microsoft Office PowerPoint</Application>
  <PresentationFormat>Breedbeeld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Condensspoor</vt:lpstr>
      <vt:lpstr>Gespreksvoering balie</vt:lpstr>
      <vt:lpstr>Inhoud</vt:lpstr>
      <vt:lpstr>Leerdoelen</vt:lpstr>
      <vt:lpstr>Hoe voer je een gesprek aan een balie van een praktijk?</vt:lpstr>
      <vt:lpstr>Open of gesloten vragen</vt:lpstr>
      <vt:lpstr>Opdracht</vt:lpstr>
      <vt:lpstr>Evalueren leerdoelen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Gespreksvoering balie</dc:title>
  <dc:creator>Kyra Tempelman (student)</dc:creator>
  <cp:lastModifiedBy>Kyra Tempelman (student)</cp:lastModifiedBy>
  <cp:revision>1</cp:revision>
  <dcterms:created xsi:type="dcterms:W3CDTF">2021-07-03T10:49:34Z</dcterms:created>
  <dcterms:modified xsi:type="dcterms:W3CDTF">2021-07-03T10:55:15Z</dcterms:modified>
</cp:coreProperties>
</file>